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670550" cy="10080625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17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38"/>
    <p:restoredTop sz="94674"/>
  </p:normalViewPr>
  <p:slideViewPr>
    <p:cSldViewPr snapToGrid="0" showGuides="1">
      <p:cViewPr varScale="1">
        <p:scale>
          <a:sx n="72" d="100"/>
          <a:sy n="72" d="100"/>
        </p:scale>
        <p:origin x="3636" y="84"/>
      </p:cViewPr>
      <p:guideLst>
        <p:guide orient="horz" pos="3175"/>
        <p:guide pos="17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920" cy="2218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283320" y="2358720"/>
            <a:ext cx="510300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283320" y="5412600"/>
            <a:ext cx="510300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920" cy="2218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283320" y="2358720"/>
            <a:ext cx="249012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2898360" y="2358720"/>
            <a:ext cx="249012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283320" y="5412600"/>
            <a:ext cx="249012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2898360" y="5412600"/>
            <a:ext cx="249012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920" cy="2218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283320" y="2358720"/>
            <a:ext cx="164304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2008800" y="2358720"/>
            <a:ext cx="164304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3734640" y="2358720"/>
            <a:ext cx="164304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283320" y="5412600"/>
            <a:ext cx="164304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body"/>
          </p:nvPr>
        </p:nvSpPr>
        <p:spPr>
          <a:xfrm>
            <a:off x="2008800" y="5412600"/>
            <a:ext cx="164304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 type="body"/>
          </p:nvPr>
        </p:nvSpPr>
        <p:spPr>
          <a:xfrm>
            <a:off x="3734640" y="5412600"/>
            <a:ext cx="164304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920" cy="2218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283320" y="3111755"/>
            <a:ext cx="5103000" cy="584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920" cy="2218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 dirty="0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283320" y="2358720"/>
            <a:ext cx="2490120" cy="5846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2898360" y="2358720"/>
            <a:ext cx="2490120" cy="5846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920" cy="2218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283320" y="133560"/>
            <a:ext cx="5101920" cy="10285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920" cy="2218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83320" y="2358720"/>
            <a:ext cx="249012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2898360" y="2358720"/>
            <a:ext cx="2490120" cy="5846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283320" y="5412600"/>
            <a:ext cx="249012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920" cy="2218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283320" y="2358720"/>
            <a:ext cx="2490120" cy="5846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2898360" y="2358720"/>
            <a:ext cx="249012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2898360" y="5412600"/>
            <a:ext cx="249012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920" cy="2218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283320" y="2358720"/>
            <a:ext cx="249012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2898360" y="2358720"/>
            <a:ext cx="249012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283320" y="5412600"/>
            <a:ext cx="5103000" cy="278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83320" y="0"/>
            <a:ext cx="4416427" cy="2218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tângulo 36"/>
          <p:cNvSpPr/>
          <p:nvPr/>
        </p:nvSpPr>
        <p:spPr>
          <a:xfrm>
            <a:off x="283320" y="2358720"/>
            <a:ext cx="2596320" cy="5846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38" name="Title 1"/>
          <p:cNvSpPr/>
          <p:nvPr/>
        </p:nvSpPr>
        <p:spPr>
          <a:xfrm>
            <a:off x="180000" y="307035"/>
            <a:ext cx="3285720" cy="26292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1600" tIns="55800" rIns="111600" bIns="5580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fi-FI" sz="1200" b="1" spc="-1" dirty="0">
                <a:latin typeface="Calibri"/>
                <a:ea typeface="Tahoma"/>
              </a:rPr>
              <a:t>Código.: </a:t>
            </a:r>
            <a:r>
              <a:rPr lang="fi-FI" sz="1200" b="1" strike="noStrike" spc="-1" dirty="0">
                <a:latin typeface="Calibri"/>
                <a:ea typeface="Tahoma"/>
              </a:rPr>
              <a:t>000000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39" name="Text Placeholder 4"/>
          <p:cNvSpPr/>
          <p:nvPr/>
        </p:nvSpPr>
        <p:spPr>
          <a:xfrm>
            <a:off x="180000" y="905032"/>
            <a:ext cx="3239640" cy="48202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1600" tIns="55800" rIns="111600" bIns="558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BR" sz="800" b="0" strike="noStrike" spc="-1" dirty="0">
                <a:latin typeface="+mj-lt"/>
                <a:ea typeface="DejaVu Sans"/>
              </a:rPr>
              <a:t>Autor¹; Autor¹; Autor¹; Autor¹; Autor¹; Autor².</a:t>
            </a:r>
            <a:endParaRPr lang="pt-BR" sz="800" b="0" strike="noStrike" spc="-1"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pt-BR" sz="800" b="0" strike="noStrike" spc="-1" dirty="0">
                <a:latin typeface="+mj-lt"/>
                <a:ea typeface="DejaVu Sans"/>
              </a:rPr>
              <a:t>¹Instituição X, Cidade – UF.  ²Instituição  Y, Cidade – UF.</a:t>
            </a:r>
            <a:endParaRPr lang="pt-BR" sz="800" b="0" strike="noStrike" spc="-1"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pt-BR" sz="800" b="0" strike="noStrike" spc="-1" dirty="0">
                <a:latin typeface="+mj-lt"/>
                <a:ea typeface="DejaVu Sans"/>
              </a:rPr>
              <a:t>E-mail para contato: </a:t>
            </a:r>
            <a:r>
              <a:rPr lang="pt-BR" sz="800" b="0" u="sng" strike="noStrike" spc="-1" dirty="0" err="1">
                <a:uFillTx/>
                <a:latin typeface="+mj-lt"/>
                <a:ea typeface="DejaVu Sans"/>
              </a:rPr>
              <a:t>x@email.com</a:t>
            </a:r>
            <a:endParaRPr lang="pt-BR" sz="800" b="0" strike="noStrike" spc="-1" dirty="0">
              <a:latin typeface="+mj-lt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283680" y="1800000"/>
            <a:ext cx="5116680" cy="79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lang="pt-BR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Nesses espaços o autor deve contemplar as informações do resumo aceito para apresentação no evento;</a:t>
            </a:r>
            <a:endParaRPr lang="pt-BR" sz="1000" b="0" strike="noStrike" spc="-1" dirty="0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lang="pt-BR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Os autores podem inserir texto, figuras, gráficos e esquemas para apresentação das informações contidas no resumo enviado;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endParaRPr lang="pt-BR" sz="1000" b="0" strike="noStrike" spc="-1" dirty="0">
              <a:latin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9E5C1D-8065-4114-8158-37CA3DEA8F05}"/>
              </a:ext>
            </a:extLst>
          </p:cNvPr>
          <p:cNvSpPr/>
          <p:nvPr/>
        </p:nvSpPr>
        <p:spPr>
          <a:xfrm>
            <a:off x="180000" y="588546"/>
            <a:ext cx="3285720" cy="31293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1600" tIns="55800" rIns="111600" bIns="5580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fi-FI" sz="1600" b="1" strike="noStrike" spc="-1" dirty="0">
                <a:latin typeface="+mj-lt"/>
                <a:ea typeface="Tahoma"/>
              </a:rPr>
              <a:t>Título do Trabalho Científico</a:t>
            </a:r>
            <a:endParaRPr lang="pt-BR" sz="1600" b="0" strike="noStrike" spc="-1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78</Words>
  <Application>Microsoft Office PowerPoint</Application>
  <PresentationFormat>Personalizar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StarSymbol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Edson Ayres Jr - Midia Desk</dc:creator>
  <dc:description/>
  <cp:lastModifiedBy>Elias Trajano</cp:lastModifiedBy>
  <cp:revision>19</cp:revision>
  <dcterms:created xsi:type="dcterms:W3CDTF">2022-05-09T13:35:46Z</dcterms:created>
  <dcterms:modified xsi:type="dcterms:W3CDTF">2024-04-06T19:40:13Z</dcterms:modified>
  <dc:language>pt-BR</dc:language>
</cp:coreProperties>
</file>